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73" r:id="rId4"/>
    <p:sldId id="261" r:id="rId5"/>
    <p:sldId id="262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74DC1-2423-F25D-D0D4-2B938E9A5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4AFF95-2964-AA76-693A-9B5F49D471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7CD40A-F2F3-F8C9-3284-E8EB6D59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23DB4C-3CFB-E624-D65C-5313B594E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5B756-CDD6-E538-533D-1435929E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205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8D56C-24A2-CEE0-6D58-AA6E24D57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68E66C-0B1F-42DF-DDDB-4A8044BEE5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D1357-D783-53BC-8D4A-B9332E2E9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B3440-C761-A752-523E-8FEAB7339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64605-1C4D-333D-6BB7-9749E2263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27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93B7F6-E27F-4570-3C1A-4D9749ACCF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E7B7D8-E9EB-7A74-961C-CE63BCA1E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A995E-A67B-2DC5-E052-94F9825A8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441CC-6F79-B159-D2C8-270F49114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BDAB0-1A8B-AFD5-96DB-AB2F3BE2A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95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8EEF9-69D0-270B-A2BB-386EC3A52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C5C72-C789-79A6-2D8F-9B062CA370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279F3-AA2D-F48B-6E27-8CA94BDF0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B7903-4B18-83DC-2027-DC79C853F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0AF4E-0C6F-09D8-65F7-434264601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19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A17DB-4DC2-903C-435C-0BC970C3C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ADD497-9F5E-3E42-CCEF-1F6204060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B34E4-FBCD-931B-C592-209A9AF29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29C9C-BC2D-FF09-CDE1-29513E573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20121-CBB9-A208-73C6-272999526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53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B11A36-99B6-70BE-0ADF-DAD10F947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54C0F-FC90-853D-73B9-0169F8835B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C493B3-9949-ECF1-FCC8-C19D982041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B8FBB-DCC0-808C-BB0C-79E72CF53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4D8C69-F6E7-4C01-6407-A10495782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25262-705A-E989-9859-308EF55AF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67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9BE7D-F67E-8A28-9DC9-C0EE5E283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D8F920-C02C-6C5A-AFF8-E9B1053C4A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B875A5-1841-6671-C127-D20D38C8D2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464B3D-8142-90DD-2CD7-9E59F36A85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CFEBD9-D256-2F1A-EB84-F7FA88417A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BE936C-6988-394D-554A-0D20BB1CA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DEDC08-B7D8-0B59-89F4-30F121490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1C08C7-1E40-8C22-EA3A-5BABFBC22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086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DC578-55D0-CAE6-5A13-12DA8C582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DB1A15-9FF8-6FA8-1DA9-7950952A3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F37DEF-8787-8D90-0BE6-0FF33E72E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DC8EED-E2FC-EDB0-8C55-D0C83A346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61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9EA073-FFCE-3FD3-A250-5D095E00F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274F2E-7B76-245F-B92F-3DB12E80A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F5F903-9A88-55A3-727C-5C405955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6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04E7B-705A-DC6E-6A02-C8A996C11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D22351-27D1-3D0E-B01E-36A2C97CF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CD618C-1267-0AB4-4AA5-D17FA47889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E5002D-ADF5-3A24-4121-5C92E2C22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D778C-D896-DA83-8139-E4981A2D0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1AED1F-DEF3-F561-4758-46477991B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94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10AFF-D8AD-31C6-96D1-1853B93D5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4A050F-1361-908B-3CBC-665AEF2C0D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01848B-1521-141E-B3BF-08E537689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255722-6A0F-AF4F-A253-FB1A1640A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98C36D-DDDE-9167-F717-227467B28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6A6AF-2499-E99E-9AA7-FE5DB4DA0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18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FBBD2B7-B7F9-29DD-6064-48EE4A641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999AF-1592-6EE8-3A58-7DD4A89DD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D5CD5C-784B-4119-D147-8B905D8CF6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AD8E5-DBD8-EA41-B1D1-520DF1EE0E99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5EDB4-EC93-F420-CBA4-B2EDE2E08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F4258-D555-88C3-5B79-E804D5DAD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DB0E3-0540-514B-91F2-10F409826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45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A2092-1AF7-1250-D06D-3388CD44C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981351"/>
          </a:xfrm>
        </p:spPr>
        <p:txBody>
          <a:bodyPr>
            <a:normAutofit/>
          </a:bodyPr>
          <a:lstStyle/>
          <a:p>
            <a:r>
              <a:rPr lang="en-US" sz="4800" b="1" dirty="0"/>
              <a:t>GEC KZN UPDATE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BBC054-DC5D-C820-0519-EB887FC22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10497" y="2629531"/>
            <a:ext cx="9144000" cy="646330"/>
          </a:xfrm>
        </p:spPr>
        <p:txBody>
          <a:bodyPr>
            <a:normAutofit fontScale="40000" lnSpcReduction="20000"/>
          </a:bodyPr>
          <a:lstStyle/>
          <a:p>
            <a:r>
              <a:rPr lang="en-US" sz="5900" b="1" dirty="0"/>
              <a:t>………..DISTRICT  REPORT</a:t>
            </a:r>
            <a:br>
              <a:rPr lang="en-ZA" sz="5900" b="1" dirty="0"/>
            </a:br>
            <a:endParaRPr lang="en-US" sz="5900" b="1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951325-99CB-09A3-7B94-043C3E20EF1C}"/>
              </a:ext>
            </a:extLst>
          </p:cNvPr>
          <p:cNvSpPr txBox="1"/>
          <p:nvPr/>
        </p:nvSpPr>
        <p:spPr>
          <a:xfrm>
            <a:off x="2753497" y="3801678"/>
            <a:ext cx="6685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PRESENTED BY:………  </a:t>
            </a:r>
          </a:p>
          <a:p>
            <a:pPr algn="ctr"/>
            <a:r>
              <a:rPr lang="en-US" b="1" dirty="0"/>
              <a:t>07 October 2025</a:t>
            </a:r>
          </a:p>
        </p:txBody>
      </p:sp>
    </p:spTree>
    <p:extLst>
      <p:ext uri="{BB962C8B-B14F-4D97-AF65-F5344CB8AC3E}">
        <p14:creationId xmlns:p14="http://schemas.microsoft.com/office/powerpoint/2010/main" val="257475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C4FDB-AD16-ECE4-1E53-63C690534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6153"/>
          </a:xfrm>
        </p:spPr>
        <p:txBody>
          <a:bodyPr>
            <a:normAutofit fontScale="90000"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Training of schools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BBDE02-94C9-5FB5-1D6B-5148BEE24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4406"/>
            <a:ext cx="10515600" cy="507255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Training model</a:t>
            </a: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Did the district train all the schools?</a:t>
            </a:r>
          </a:p>
          <a:p>
            <a:pPr marL="0" indent="0">
              <a:buNone/>
            </a:pPr>
            <a:r>
              <a:rPr lang="en-US" dirty="0">
                <a:cs typeface="Arial" panose="020B0604020202020204" pitchFamily="34" charset="0"/>
              </a:rPr>
              <a:t>Any additional information</a:t>
            </a:r>
          </a:p>
          <a:p>
            <a:pPr marL="0" indent="0">
              <a:buNone/>
            </a:pPr>
            <a:endParaRPr lang="en-US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154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C4FDB-AD16-ECE4-1E53-63C690534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Inclination administration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202176B-4B78-B9A8-E577-0397A56E1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/>
              <a:t>Have all schools administered the inclination?</a:t>
            </a:r>
          </a:p>
        </p:txBody>
      </p:sp>
    </p:spTree>
    <p:extLst>
      <p:ext uri="{BB962C8B-B14F-4D97-AF65-F5344CB8AC3E}">
        <p14:creationId xmlns:p14="http://schemas.microsoft.com/office/powerpoint/2010/main" val="4171513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C4FDB-AD16-ECE4-1E53-63C690534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3011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Term 3 integrated project</a:t>
            </a:r>
            <a:endParaRPr lang="en-US" sz="36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2E4F583-65CC-AB40-DC65-CFA62AD57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928" y="1253331"/>
            <a:ext cx="10515600" cy="4351338"/>
          </a:xfrm>
        </p:spPr>
        <p:txBody>
          <a:bodyPr/>
          <a:lstStyle/>
          <a:p>
            <a:pPr algn="just"/>
            <a:r>
              <a:rPr lang="en-Z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 all schools administer the Term 3 Integrated Project? </a:t>
            </a:r>
            <a:r>
              <a:rPr lang="en-Z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 all schools capture the </a:t>
            </a:r>
            <a:r>
              <a:rPr lang="en-ZA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 Project marks on SASAMS for promotion purposes. </a:t>
            </a:r>
          </a:p>
          <a:p>
            <a:pPr algn="just"/>
            <a:r>
              <a:rPr lang="en-US" dirty="0"/>
              <a:t>Did the schools observe the 21</a:t>
            </a:r>
            <a:r>
              <a:rPr lang="en-US" baseline="30000" dirty="0"/>
              <a:t>st</a:t>
            </a:r>
            <a:r>
              <a:rPr lang="en-US" dirty="0"/>
              <a:t> century skills? Were the scores captured</a:t>
            </a:r>
          </a:p>
          <a:p>
            <a:pPr algn="just"/>
            <a:r>
              <a:rPr lang="en-US" dirty="0"/>
              <a:t>Please share the support which was given to schools</a:t>
            </a:r>
          </a:p>
        </p:txBody>
      </p:sp>
    </p:spTree>
    <p:extLst>
      <p:ext uri="{BB962C8B-B14F-4D97-AF65-F5344CB8AC3E}">
        <p14:creationId xmlns:p14="http://schemas.microsoft.com/office/powerpoint/2010/main" val="2624767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6C4FDB-AD16-ECE4-1E53-63C690534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7291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latin typeface="Arial" panose="020B0604020202020204" pitchFamily="34" charset="0"/>
                <a:cs typeface="Arial" panose="020B0604020202020204" pitchFamily="34" charset="0"/>
              </a:rPr>
              <a:t>Challenges and mitigation</a:t>
            </a:r>
            <a:endParaRPr lang="en-US" sz="36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2E4F583-65CC-AB40-DC65-CFA62AD57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869" y="1131370"/>
            <a:ext cx="11114843" cy="4286020"/>
          </a:xfrm>
        </p:spPr>
        <p:txBody>
          <a:bodyPr>
            <a:normAutofit/>
          </a:bodyPr>
          <a:lstStyle/>
          <a:p>
            <a:pPr marL="0" indent="0" algn="ctr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023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8D29363-B924-5B6A-095E-4C92E80CD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0399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9600" b="1" dirty="0">
                <a:latin typeface="Arial Black" panose="020B0604020202020204" pitchFamily="34" charset="0"/>
                <a:cs typeface="Arial Black" panose="020B0604020202020204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200661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97</Words>
  <Application>Microsoft Office PowerPoint</Application>
  <PresentationFormat>Widescreen</PresentationFormat>
  <Paragraphs>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Office Theme</vt:lpstr>
      <vt:lpstr>GEC KZN UPDATE MEETING</vt:lpstr>
      <vt:lpstr>Training of schools</vt:lpstr>
      <vt:lpstr>Inclination administration</vt:lpstr>
      <vt:lpstr>Implementation of the Term 3 integrated project</vt:lpstr>
      <vt:lpstr>Challenges and mitigation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meeting</dc:title>
  <dc:creator>Department of Education</dc:creator>
  <cp:lastModifiedBy>Lungiswa Mkasakasa</cp:lastModifiedBy>
  <cp:revision>12</cp:revision>
  <dcterms:created xsi:type="dcterms:W3CDTF">2025-04-04T08:29:33Z</dcterms:created>
  <dcterms:modified xsi:type="dcterms:W3CDTF">2025-09-29T08:42:46Z</dcterms:modified>
</cp:coreProperties>
</file>